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81" r:id="rId8"/>
    <p:sldId id="275" r:id="rId9"/>
    <p:sldId id="263" r:id="rId10"/>
    <p:sldId id="264" r:id="rId11"/>
    <p:sldId id="265" r:id="rId12"/>
    <p:sldId id="276" r:id="rId13"/>
    <p:sldId id="266" r:id="rId14"/>
    <p:sldId id="267" r:id="rId15"/>
    <p:sldId id="277" r:id="rId16"/>
    <p:sldId id="278" r:id="rId17"/>
    <p:sldId id="279" r:id="rId18"/>
    <p:sldId id="280" r:id="rId19"/>
    <p:sldId id="268" r:id="rId20"/>
    <p:sldId id="269" r:id="rId21"/>
    <p:sldId id="270" r:id="rId22"/>
    <p:sldId id="271" r:id="rId23"/>
    <p:sldId id="273" r:id="rId24"/>
    <p:sldId id="272" r:id="rId25"/>
    <p:sldId id="274" r:id="rId2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67" d="100"/>
          <a:sy n="67" d="100"/>
        </p:scale>
        <p:origin x="99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A1F6B-6840-4D3C-BF54-1C91CC3AC943}" type="datetimeFigureOut">
              <a:rPr lang="en-US" smtClean="0"/>
              <a:t>11/3/2019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980B2E-F493-4D2F-B6E8-72E610E83F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9400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A1F6B-6840-4D3C-BF54-1C91CC3AC943}" type="datetimeFigureOut">
              <a:rPr lang="en-US" smtClean="0"/>
              <a:t>11/3/2019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980B2E-F493-4D2F-B6E8-72E610E83F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225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A1F6B-6840-4D3C-BF54-1C91CC3AC943}" type="datetimeFigureOut">
              <a:rPr lang="en-US" smtClean="0"/>
              <a:t>11/3/2019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980B2E-F493-4D2F-B6E8-72E610E83F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6856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A1F6B-6840-4D3C-BF54-1C91CC3AC943}" type="datetimeFigureOut">
              <a:rPr lang="en-US" smtClean="0"/>
              <a:t>11/3/2019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980B2E-F493-4D2F-B6E8-72E610E83F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5038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A1F6B-6840-4D3C-BF54-1C91CC3AC943}" type="datetimeFigureOut">
              <a:rPr lang="en-US" smtClean="0"/>
              <a:t>11/3/2019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980B2E-F493-4D2F-B6E8-72E610E83F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8379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A1F6B-6840-4D3C-BF54-1C91CC3AC943}" type="datetimeFigureOut">
              <a:rPr lang="en-US" smtClean="0"/>
              <a:t>11/3/2019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980B2E-F493-4D2F-B6E8-72E610E83F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1498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A1F6B-6840-4D3C-BF54-1C91CC3AC943}" type="datetimeFigureOut">
              <a:rPr lang="en-US" smtClean="0"/>
              <a:t>11/3/2019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980B2E-F493-4D2F-B6E8-72E610E83F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0639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A1F6B-6840-4D3C-BF54-1C91CC3AC943}" type="datetimeFigureOut">
              <a:rPr lang="en-US" smtClean="0"/>
              <a:t>11/3/2019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980B2E-F493-4D2F-B6E8-72E610E83F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0226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A1F6B-6840-4D3C-BF54-1C91CC3AC943}" type="datetimeFigureOut">
              <a:rPr lang="en-US" smtClean="0"/>
              <a:t>11/3/2019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980B2E-F493-4D2F-B6E8-72E610E83F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194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A1F6B-6840-4D3C-BF54-1C91CC3AC943}" type="datetimeFigureOut">
              <a:rPr lang="en-US" smtClean="0"/>
              <a:t>11/3/2019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980B2E-F493-4D2F-B6E8-72E610E83F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222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A1F6B-6840-4D3C-BF54-1C91CC3AC943}" type="datetimeFigureOut">
              <a:rPr lang="en-US" smtClean="0"/>
              <a:t>11/3/2019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980B2E-F493-4D2F-B6E8-72E610E83F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3354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EA1F6B-6840-4D3C-BF54-1C91CC3AC943}" type="datetimeFigureOut">
              <a:rPr lang="en-US" smtClean="0"/>
              <a:t>11/3/2019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980B2E-F493-4D2F-B6E8-72E610E83F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2426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mixedbredie/status/1174705292619239424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hyperlink" Target="http://creativecommons.org/licenses/by-sa/4.0/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qgis.org/3.4/en/docs/user_manual/print_composer/create_output.html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raw.githubusercontent.com/qgis/QGIS-Documentation/master/source/docs/user_manual/print_composer/create_output.rst" TargetMode="Externa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nickbearman/Contributing-to-QGIS-Documentation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qgis/QGIS-Documentation/labels/Easy" TargetMode="External"/><Relationship Id="rId2" Type="http://schemas.openxmlformats.org/officeDocument/2006/relationships/hyperlink" Target="https://github.com/qgis/QGIS-Documentation/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310F88-486E-462A-A996-92BB7F7D13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106" y="115047"/>
            <a:ext cx="7772400" cy="2387600"/>
          </a:xfrm>
        </p:spPr>
        <p:txBody>
          <a:bodyPr/>
          <a:lstStyle/>
          <a:p>
            <a:r>
              <a:rPr lang="en-GB" dirty="0"/>
              <a:t>Contributing to QGIS Documentation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A4EE49-CCB6-4600-BD9D-4BB7BFABF4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548685"/>
            <a:ext cx="6858000" cy="1655762"/>
          </a:xfrm>
        </p:spPr>
        <p:txBody>
          <a:bodyPr/>
          <a:lstStyle/>
          <a:p>
            <a:r>
              <a:rPr lang="en-GB" dirty="0"/>
              <a:t>Nick Bearman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45D6E5-224E-4651-9228-0C4C4F430D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294" t="18889" r="35539" b="4336"/>
          <a:stretch/>
        </p:blipFill>
        <p:spPr>
          <a:xfrm>
            <a:off x="5562600" y="2846294"/>
            <a:ext cx="3581400" cy="394895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22BEA97-A7BD-463B-93A3-22972BF714A4}"/>
              </a:ext>
            </a:extLst>
          </p:cNvPr>
          <p:cNvSpPr/>
          <p:nvPr/>
        </p:nvSpPr>
        <p:spPr>
          <a:xfrm>
            <a:off x="277906" y="6148916"/>
            <a:ext cx="4572000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 dirty="0">
                <a:hlinkClick r:id="rId3"/>
              </a:rPr>
              <a:t>https://twitter.com/mixedbredie/status/1174705292619239424</a:t>
            </a:r>
            <a:endParaRPr lang="en-US" sz="11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216924-058A-4E26-BD59-9908307D5C77}"/>
              </a:ext>
            </a:extLst>
          </p:cNvPr>
          <p:cNvSpPr/>
          <p:nvPr/>
        </p:nvSpPr>
        <p:spPr>
          <a:xfrm>
            <a:off x="214010" y="5321014"/>
            <a:ext cx="499224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This work is licensed under a </a:t>
            </a:r>
            <a:r>
              <a:rPr lang="en-GB" dirty="0">
                <a:hlinkClick r:id="rId4"/>
              </a:rPr>
              <a:t>Creative Commons Attribution-</a:t>
            </a:r>
            <a:r>
              <a:rPr lang="en-GB" dirty="0" err="1">
                <a:hlinkClick r:id="rId4"/>
              </a:rPr>
              <a:t>ShareAlike</a:t>
            </a:r>
            <a:r>
              <a:rPr lang="en-GB" dirty="0">
                <a:hlinkClick r:id="rId4"/>
              </a:rPr>
              <a:t> 4.0 International License</a:t>
            </a:r>
            <a:r>
              <a:rPr lang="en-GB" dirty="0"/>
              <a:t>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0A7445E-C5D2-4124-9C25-FE891397F0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04913" y="4867028"/>
            <a:ext cx="838200" cy="29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042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7C4E8-1FF8-4D95-9BAB-C120B0A3F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are documents structured?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48D039-D5EA-4CB0-8CF3-D53C34E80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QGIS User Guide / Manual</a:t>
            </a:r>
          </a:p>
          <a:p>
            <a:r>
              <a:rPr lang="en-GB" dirty="0"/>
              <a:t>QGIS Training Manual</a:t>
            </a:r>
          </a:p>
          <a:p>
            <a:r>
              <a:rPr lang="en-GB" dirty="0" err="1"/>
              <a:t>PyQGIS</a:t>
            </a:r>
            <a:r>
              <a:rPr lang="en-GB" dirty="0"/>
              <a:t> Cookbook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326A4B-68A4-4FC1-B159-0A592D9D46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706" t="38496" r="67647" b="31002"/>
          <a:stretch/>
        </p:blipFill>
        <p:spPr>
          <a:xfrm>
            <a:off x="5325034" y="1610377"/>
            <a:ext cx="3538189" cy="2680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0866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B2129-12BE-4723-9DBB-ADCF03F34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0791"/>
            <a:ext cx="7886700" cy="1325563"/>
          </a:xfrm>
        </p:spPr>
        <p:txBody>
          <a:bodyPr/>
          <a:lstStyle/>
          <a:p>
            <a:r>
              <a:rPr lang="en-US" dirty="0"/>
              <a:t>QGIS Documentation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FF6BD9-55A2-4E5A-B4AD-FF3E0E30B6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073" y="1099484"/>
            <a:ext cx="7886700" cy="4351338"/>
          </a:xfrm>
        </p:spPr>
        <p:txBody>
          <a:bodyPr/>
          <a:lstStyle/>
          <a:p>
            <a:r>
              <a:rPr lang="en-US" dirty="0"/>
              <a:t>Hosted on GitHub using Git version control</a:t>
            </a:r>
          </a:p>
          <a:p>
            <a:r>
              <a:rPr lang="en-US" dirty="0"/>
              <a:t>Written in RST (a bit like Markdown)</a:t>
            </a:r>
          </a:p>
          <a:p>
            <a:pPr lvl="1"/>
            <a:r>
              <a:rPr lang="en-US" dirty="0"/>
              <a:t>Plain text and ‘markup’ language</a:t>
            </a:r>
          </a:p>
          <a:p>
            <a:pPr lvl="1"/>
            <a:r>
              <a:rPr lang="en-US" dirty="0"/>
              <a:t>E.g. :</a:t>
            </a:r>
          </a:p>
        </p:txBody>
      </p:sp>
    </p:spTree>
    <p:extLst>
      <p:ext uri="{BB962C8B-B14F-4D97-AF65-F5344CB8AC3E}">
        <p14:creationId xmlns:p14="http://schemas.microsoft.com/office/powerpoint/2010/main" val="13787886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B2129-12BE-4723-9DBB-ADCF03F34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0791"/>
            <a:ext cx="7886700" cy="1325563"/>
          </a:xfrm>
        </p:spPr>
        <p:txBody>
          <a:bodyPr/>
          <a:lstStyle/>
          <a:p>
            <a:r>
              <a:rPr lang="en-US" dirty="0"/>
              <a:t>QGIS Documentation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FF6BD9-55A2-4E5A-B4AD-FF3E0E30B6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073" y="1099484"/>
            <a:ext cx="7886700" cy="4351338"/>
          </a:xfrm>
        </p:spPr>
        <p:txBody>
          <a:bodyPr/>
          <a:lstStyle/>
          <a:p>
            <a:r>
              <a:rPr lang="en-US" dirty="0"/>
              <a:t>Hosted on GitHub using Git version control</a:t>
            </a:r>
          </a:p>
          <a:p>
            <a:r>
              <a:rPr lang="en-US" dirty="0"/>
              <a:t>Written in RST (</a:t>
            </a:r>
            <a:r>
              <a:rPr lang="en-US" dirty="0" err="1"/>
              <a:t>ReStructuredText</a:t>
            </a:r>
            <a:r>
              <a:rPr lang="en-US" dirty="0"/>
              <a:t>, like Markdown)</a:t>
            </a:r>
          </a:p>
          <a:p>
            <a:pPr lvl="1"/>
            <a:r>
              <a:rPr lang="en-US" dirty="0"/>
              <a:t>Plain text and ‘markup’ language</a:t>
            </a:r>
          </a:p>
          <a:p>
            <a:pPr lvl="1"/>
            <a:r>
              <a:rPr lang="en-US" dirty="0"/>
              <a:t>E.g. 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AE6800-678D-4C53-AE4D-F3C7EDC383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844" t="21329" r="17108" b="6688"/>
          <a:stretch/>
        </p:blipFill>
        <p:spPr>
          <a:xfrm>
            <a:off x="291352" y="2989729"/>
            <a:ext cx="4119283" cy="370242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3370F25-A9EC-4888-AEDA-4728397DBB95}"/>
              </a:ext>
            </a:extLst>
          </p:cNvPr>
          <p:cNvSpPr/>
          <p:nvPr/>
        </p:nvSpPr>
        <p:spPr>
          <a:xfrm>
            <a:off x="4309782" y="5840654"/>
            <a:ext cx="4572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dirty="0">
                <a:hlinkClick r:id="rId3"/>
              </a:rPr>
              <a:t>https://docs.qgis.org/3.4/en/docs/user_manual/print_composer/create_output.html</a:t>
            </a:r>
            <a:endParaRPr lang="en-US" sz="1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C3A2AC9-91AC-4200-9A38-D14A8248AAD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2527" r="52206" b="24902"/>
          <a:stretch/>
        </p:blipFill>
        <p:spPr>
          <a:xfrm>
            <a:off x="4410635" y="2540186"/>
            <a:ext cx="4370294" cy="321833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7566F66-9C90-4B90-891F-9B4BEB8DE967}"/>
              </a:ext>
            </a:extLst>
          </p:cNvPr>
          <p:cNvSpPr/>
          <p:nvPr/>
        </p:nvSpPr>
        <p:spPr>
          <a:xfrm>
            <a:off x="4309782" y="6253093"/>
            <a:ext cx="4572000" cy="57708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050" dirty="0">
                <a:hlinkClick r:id="rId5"/>
              </a:rPr>
              <a:t>https://raw.githubusercontent.com/qgis/QGIS-Documentation/master/source/docs/user_manual/print_composer/create_output.rst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13831322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E3EA3-7EA3-45FE-98CA-8BAC071AB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Three ways of editing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343B69-8EF7-4259-8AB0-66DBF021C6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Using ‘Fix Me’ link (web browser)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Using Git locally on computer  (+git)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Compiling locally (+Sphinx)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70010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E3EA3-7EA3-45FE-98CA-8BAC071AB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Three ways of editing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343B69-8EF7-4259-8AB0-66DBF021C6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Using ‘Fix Me’ link (web browser)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b="1" dirty="0"/>
              <a:t>Using Git locally on computer  (+git)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Compiling locally (+Sphinx)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77618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B1F63-589B-45CF-8DB4-B8FB64A0B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1. Using ‘Fix Me’ link (web browser)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D21547-8176-4343-8020-824DF12609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0D02D4-61F6-4426-A176-3F7F025342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147" t="62723" r="24853"/>
          <a:stretch/>
        </p:blipFill>
        <p:spPr>
          <a:xfrm>
            <a:off x="367416" y="1501588"/>
            <a:ext cx="8409168" cy="352649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A74E9E2-B81C-47D4-B968-ED6ECF2D6867}"/>
              </a:ext>
            </a:extLst>
          </p:cNvPr>
          <p:cNvSpPr/>
          <p:nvPr/>
        </p:nvSpPr>
        <p:spPr>
          <a:xfrm>
            <a:off x="2608729" y="3818965"/>
            <a:ext cx="3774142" cy="34514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0623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0767B-EDD4-4097-AACB-3EB61036B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BB4C34-FBDE-4685-8736-7760E0D8AE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B1D3AF-C09C-4EE5-B7E4-498FC69193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440" r="1225"/>
          <a:stretch/>
        </p:blipFill>
        <p:spPr>
          <a:xfrm>
            <a:off x="56029" y="197224"/>
            <a:ext cx="9031941" cy="450364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6A03928-86BA-4C42-BFB5-B3EF926D4A4F}"/>
              </a:ext>
            </a:extLst>
          </p:cNvPr>
          <p:cNvSpPr/>
          <p:nvPr/>
        </p:nvSpPr>
        <p:spPr>
          <a:xfrm>
            <a:off x="7655859" y="2635624"/>
            <a:ext cx="255494" cy="33169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5674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0767B-EDD4-4097-AACB-3EB61036B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BB4C34-FBDE-4685-8736-7760E0D8AE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B1D3AF-C09C-4EE5-B7E4-498FC69193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440" r="1225"/>
          <a:stretch/>
        </p:blipFill>
        <p:spPr>
          <a:xfrm>
            <a:off x="56029" y="197224"/>
            <a:ext cx="9031941" cy="450364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6A03928-86BA-4C42-BFB5-B3EF926D4A4F}"/>
              </a:ext>
            </a:extLst>
          </p:cNvPr>
          <p:cNvSpPr/>
          <p:nvPr/>
        </p:nvSpPr>
        <p:spPr>
          <a:xfrm>
            <a:off x="7655859" y="2635624"/>
            <a:ext cx="255494" cy="33169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07F89B-2691-4455-BEB5-8B5DD7BD79E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440"/>
          <a:stretch/>
        </p:blipFill>
        <p:spPr>
          <a:xfrm>
            <a:off x="-1" y="2599763"/>
            <a:ext cx="9144000" cy="4503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1046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F7801-99A8-4319-A7F4-66E162B1F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3238686"/>
          </a:xfrm>
        </p:spPr>
        <p:txBody>
          <a:bodyPr>
            <a:normAutofit/>
          </a:bodyPr>
          <a:lstStyle/>
          <a:p>
            <a:r>
              <a:rPr lang="en-GB" dirty="0"/>
              <a:t>Go to: </a:t>
            </a:r>
            <a:r>
              <a:rPr lang="en-GB" sz="5300" b="1" dirty="0"/>
              <a:t>bit.ly/</a:t>
            </a:r>
            <a:r>
              <a:rPr lang="en-GB" sz="5300" b="1" dirty="0" err="1"/>
              <a:t>qgis</a:t>
            </a:r>
            <a:r>
              <a:rPr lang="en-GB" sz="5300" b="1" dirty="0"/>
              <a:t>-doc</a:t>
            </a:r>
            <a:br>
              <a:rPr lang="en-GB" sz="5300" b="1" dirty="0"/>
            </a:br>
            <a:br>
              <a:rPr lang="en-GB" dirty="0"/>
            </a:br>
            <a:r>
              <a:rPr lang="en-US" dirty="0">
                <a:hlinkClick r:id="rId2"/>
              </a:rPr>
              <a:t>https://github.com/nickbearman/Contributing-to-QGIS-Documentation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40316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59FC1-7528-46EC-B07D-0E34EFC2D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E73388-51C7-462C-9DEF-41A3B665AD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Walk through Edit on GitHub</a:t>
            </a:r>
          </a:p>
          <a:p>
            <a:r>
              <a:rPr lang="en-US" dirty="0"/>
              <a:t>make change</a:t>
            </a:r>
          </a:p>
          <a:p>
            <a:r>
              <a:rPr lang="en-US" dirty="0"/>
              <a:t>	- preview (not perfect preview, only rough)</a:t>
            </a:r>
          </a:p>
          <a:p>
            <a:r>
              <a:rPr lang="en-US" dirty="0"/>
              <a:t>	- say what you did</a:t>
            </a:r>
          </a:p>
          <a:p>
            <a:r>
              <a:rPr lang="en-US" dirty="0"/>
              <a:t>	- make a new branch and PR</a:t>
            </a:r>
          </a:p>
          <a:p>
            <a:r>
              <a:rPr lang="en-US" dirty="0"/>
              <a:t>	- submit</a:t>
            </a:r>
          </a:p>
          <a:p>
            <a:r>
              <a:rPr lang="en-US" dirty="0"/>
              <a:t>	- can also browse through </a:t>
            </a:r>
            <a:r>
              <a:rPr lang="en-US" dirty="0" err="1"/>
              <a:t>github</a:t>
            </a:r>
            <a:r>
              <a:rPr lang="en-US" dirty="0"/>
              <a:t> and use edit pencil icon.</a:t>
            </a:r>
          </a:p>
        </p:txBody>
      </p:sp>
    </p:spTree>
    <p:extLst>
      <p:ext uri="{BB962C8B-B14F-4D97-AF65-F5344CB8AC3E}">
        <p14:creationId xmlns:p14="http://schemas.microsoft.com/office/powerpoint/2010/main" val="20847671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0EF5A-66F5-43A1-9CAF-CF5478FA2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7C558C-C71A-42FB-8E0D-7A00D35008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Mentimeter</a:t>
            </a:r>
            <a:r>
              <a:rPr lang="en-US" dirty="0"/>
              <a:t> questions</a:t>
            </a:r>
          </a:p>
        </p:txBody>
      </p:sp>
    </p:spTree>
    <p:extLst>
      <p:ext uri="{BB962C8B-B14F-4D97-AF65-F5344CB8AC3E}">
        <p14:creationId xmlns:p14="http://schemas.microsoft.com/office/powerpoint/2010/main" val="15830926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0576D-FDAC-4F76-A143-0D7A19A6F9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Pros and Cons of 1 Fix Me / Edit on GitHub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5B10BB-B6DD-404D-9C5D-C30C6D09E7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Pros</a:t>
            </a:r>
          </a:p>
          <a:p>
            <a:pPr lvl="1"/>
            <a:r>
              <a:rPr lang="en-US" dirty="0"/>
              <a:t>fast editing</a:t>
            </a:r>
          </a:p>
          <a:p>
            <a:pPr lvl="1"/>
            <a:r>
              <a:rPr lang="en-US" dirty="0"/>
              <a:t>no setup needed</a:t>
            </a:r>
          </a:p>
          <a:p>
            <a:pPr lvl="1"/>
            <a:r>
              <a:rPr lang="en-US" dirty="0"/>
              <a:t>can do from anywhere (any browser)</a:t>
            </a:r>
          </a:p>
          <a:p>
            <a:r>
              <a:rPr lang="en-US" dirty="0"/>
              <a:t>Cons</a:t>
            </a:r>
          </a:p>
          <a:p>
            <a:pPr lvl="1"/>
            <a:r>
              <a:rPr lang="en-US" dirty="0"/>
              <a:t>can only edit one file</a:t>
            </a:r>
          </a:p>
          <a:p>
            <a:pPr lvl="1"/>
            <a:r>
              <a:rPr lang="en-US" dirty="0"/>
              <a:t>can't add images</a:t>
            </a:r>
          </a:p>
          <a:p>
            <a:pPr lvl="1"/>
            <a:r>
              <a:rPr lang="en-US" dirty="0"/>
              <a:t>can't adjust your pull request once it is submitted (in the easy way)</a:t>
            </a:r>
          </a:p>
        </p:txBody>
      </p:sp>
    </p:spTree>
    <p:extLst>
      <p:ext uri="{BB962C8B-B14F-4D97-AF65-F5344CB8AC3E}">
        <p14:creationId xmlns:p14="http://schemas.microsoft.com/office/powerpoint/2010/main" val="21483375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6B861-2AD9-4B33-9F44-E8EA1D649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Using Git locally on computer  (+git)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9607DE-B363-429F-BBF9-1BD20F24A0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Walk through, time to experiment</a:t>
            </a:r>
          </a:p>
          <a:p>
            <a:r>
              <a:rPr lang="en-US" dirty="0"/>
              <a:t>Install Git</a:t>
            </a:r>
          </a:p>
          <a:p>
            <a:r>
              <a:rPr lang="en-US" dirty="0"/>
              <a:t>Pull repo</a:t>
            </a:r>
          </a:p>
          <a:p>
            <a:r>
              <a:rPr lang="en-US" dirty="0"/>
              <a:t>Make change</a:t>
            </a:r>
          </a:p>
          <a:p>
            <a:r>
              <a:rPr lang="en-US" dirty="0"/>
              <a:t>Commit</a:t>
            </a:r>
          </a:p>
          <a:p>
            <a:r>
              <a:rPr lang="en-US" dirty="0"/>
              <a:t>Push</a:t>
            </a:r>
          </a:p>
          <a:p>
            <a:r>
              <a:rPr lang="en-US" dirty="0"/>
              <a:t>(paper instructions)</a:t>
            </a:r>
          </a:p>
          <a:p>
            <a:r>
              <a:rPr lang="en-US" dirty="0"/>
              <a:t>Images?</a:t>
            </a:r>
          </a:p>
        </p:txBody>
      </p:sp>
    </p:spTree>
    <p:extLst>
      <p:ext uri="{BB962C8B-B14F-4D97-AF65-F5344CB8AC3E}">
        <p14:creationId xmlns:p14="http://schemas.microsoft.com/office/powerpoint/2010/main" val="4230367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6B861-2AD9-4B33-9F44-E8EA1D649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Using Git locally on computer  (+git)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9607DE-B363-429F-BBF9-1BD20F24A0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Pros</a:t>
            </a:r>
          </a:p>
          <a:p>
            <a:pPr lvl="1"/>
            <a:r>
              <a:rPr lang="en-US" sz="2800" dirty="0"/>
              <a:t>can add multiple files</a:t>
            </a:r>
          </a:p>
          <a:p>
            <a:pPr lvl="1"/>
            <a:r>
              <a:rPr lang="en-US" sz="2800" dirty="0"/>
              <a:t>can add images</a:t>
            </a:r>
          </a:p>
          <a:p>
            <a:pPr lvl="1"/>
            <a:r>
              <a:rPr lang="en-US" sz="2800" dirty="0"/>
              <a:t>can adjust your PR</a:t>
            </a:r>
          </a:p>
          <a:p>
            <a:r>
              <a:rPr lang="en-US" sz="3200" dirty="0"/>
              <a:t>Cons</a:t>
            </a:r>
          </a:p>
          <a:p>
            <a:pPr lvl="1"/>
            <a:r>
              <a:rPr lang="en-US" sz="2800" dirty="0"/>
              <a:t>no full preview</a:t>
            </a:r>
          </a:p>
          <a:p>
            <a:pPr lvl="1"/>
            <a:r>
              <a:rPr lang="en-US" sz="2800" dirty="0"/>
              <a:t>some learning curve</a:t>
            </a:r>
          </a:p>
        </p:txBody>
      </p:sp>
    </p:spTree>
    <p:extLst>
      <p:ext uri="{BB962C8B-B14F-4D97-AF65-F5344CB8AC3E}">
        <p14:creationId xmlns:p14="http://schemas.microsoft.com/office/powerpoint/2010/main" val="14251026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8F534-53C1-47A7-9A90-ECC93A366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6C14F5-18AB-4157-9E63-B00CF0FBA1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Using ‘Fix Me’ link (web browser)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Using Git locally on computer  (+git)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Compiling locally (+ Sphinx)</a:t>
            </a:r>
          </a:p>
          <a:p>
            <a:pPr lvl="1"/>
            <a:r>
              <a:rPr lang="en-US" dirty="0"/>
              <a:t>Not looking at 3 now. </a:t>
            </a:r>
          </a:p>
          <a:p>
            <a:pPr lvl="1"/>
            <a:r>
              <a:rPr lang="en-US" dirty="0"/>
              <a:t>Time consuming to setup</a:t>
            </a:r>
          </a:p>
        </p:txBody>
      </p:sp>
    </p:spTree>
    <p:extLst>
      <p:ext uri="{BB962C8B-B14F-4D97-AF65-F5344CB8AC3E}">
        <p14:creationId xmlns:p14="http://schemas.microsoft.com/office/powerpoint/2010/main" val="10679293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01B87-08CE-4B7C-986B-4810969AC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64023"/>
            <a:ext cx="7886700" cy="898295"/>
          </a:xfrm>
        </p:spPr>
        <p:txBody>
          <a:bodyPr/>
          <a:lstStyle/>
          <a:p>
            <a:r>
              <a:rPr lang="en-US" dirty="0"/>
              <a:t>Next steps….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AD74DA-4568-4959-939A-1FBE48F080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489586"/>
            <a:ext cx="7886700" cy="508081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Actually change some QGIS Documentation!</a:t>
            </a:r>
          </a:p>
          <a:p>
            <a:r>
              <a:rPr lang="en-US" dirty="0"/>
              <a:t>Issues are listed on GitHub</a:t>
            </a:r>
          </a:p>
          <a:p>
            <a:pPr lvl="1"/>
            <a:r>
              <a:rPr lang="en-US" dirty="0">
                <a:hlinkClick r:id="rId2"/>
              </a:rPr>
              <a:t>https://github.com/qgis/QGIS-Documentation/</a:t>
            </a:r>
            <a:endParaRPr lang="en-US" dirty="0"/>
          </a:p>
          <a:p>
            <a:r>
              <a:rPr lang="en-US" dirty="0"/>
              <a:t>Some are tagged ‘Easy’</a:t>
            </a:r>
          </a:p>
          <a:p>
            <a:pPr lvl="1"/>
            <a:r>
              <a:rPr lang="en-US" dirty="0">
                <a:hlinkClick r:id="rId3"/>
              </a:rPr>
              <a:t>https://github.com/qgis/QGIS-Documentation/labels/Easy</a:t>
            </a:r>
            <a:endParaRPr lang="en-US" dirty="0"/>
          </a:p>
          <a:p>
            <a:r>
              <a:rPr lang="en-US" dirty="0"/>
              <a:t>Some are screenshots</a:t>
            </a:r>
          </a:p>
          <a:p>
            <a:r>
              <a:rPr lang="en-US" dirty="0"/>
              <a:t>All have version number (3.8, 3.10)</a:t>
            </a:r>
          </a:p>
          <a:p>
            <a:pPr lvl="1"/>
            <a:r>
              <a:rPr lang="en-US" dirty="0"/>
              <a:t>3.10 is QGIS Master (next version)</a:t>
            </a:r>
          </a:p>
          <a:p>
            <a:pPr lvl="1"/>
            <a:r>
              <a:rPr lang="en-US" dirty="0" err="1"/>
              <a:t>OSGeo</a:t>
            </a:r>
            <a:r>
              <a:rPr lang="en-US" dirty="0"/>
              <a:t> Installer for Windows</a:t>
            </a:r>
          </a:p>
          <a:p>
            <a:r>
              <a:rPr lang="en-US" dirty="0"/>
              <a:t>Have a go!</a:t>
            </a:r>
          </a:p>
          <a:p>
            <a:r>
              <a:rPr lang="en-US" dirty="0"/>
              <a:t>Tag me in the PR</a:t>
            </a:r>
          </a:p>
          <a:p>
            <a:r>
              <a:rPr lang="en-US" dirty="0"/>
              <a:t>Ask if you have questions..</a:t>
            </a:r>
          </a:p>
        </p:txBody>
      </p:sp>
    </p:spTree>
    <p:extLst>
      <p:ext uri="{BB962C8B-B14F-4D97-AF65-F5344CB8AC3E}">
        <p14:creationId xmlns:p14="http://schemas.microsoft.com/office/powerpoint/2010/main" val="2251406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37E7E-4B34-4264-8454-0F74017B61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Hackathon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FDE441-5F6C-4FAD-A61A-C95C6D7E55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Tomorrow</a:t>
            </a:r>
          </a:p>
          <a:p>
            <a:r>
              <a:rPr lang="en-US" dirty="0"/>
              <a:t>(details)</a:t>
            </a:r>
          </a:p>
          <a:p>
            <a:r>
              <a:rPr lang="en-US" dirty="0"/>
              <a:t>Will be leading a session on documentation</a:t>
            </a:r>
          </a:p>
          <a:p>
            <a:r>
              <a:rPr lang="en-US" dirty="0"/>
              <a:t>See you then!</a:t>
            </a:r>
          </a:p>
        </p:txBody>
      </p:sp>
    </p:spTree>
    <p:extLst>
      <p:ext uri="{BB962C8B-B14F-4D97-AF65-F5344CB8AC3E}">
        <p14:creationId xmlns:p14="http://schemas.microsoft.com/office/powerpoint/2010/main" val="8847144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EC7EB-DAAD-436B-8A2E-27A9FF43CB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Open Source?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4D40DB-753C-410F-BAC9-297B656D17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OpenSource</a:t>
            </a:r>
            <a:r>
              <a:rPr lang="en-US" dirty="0"/>
              <a:t> is free</a:t>
            </a:r>
          </a:p>
          <a:p>
            <a:pPr lvl="1"/>
            <a:r>
              <a:rPr lang="en-US" i="1" dirty="0"/>
              <a:t>Gratis</a:t>
            </a:r>
            <a:r>
              <a:rPr lang="en-US" dirty="0"/>
              <a:t> (£0)</a:t>
            </a:r>
          </a:p>
          <a:p>
            <a:pPr lvl="1"/>
            <a:r>
              <a:rPr lang="en-US" i="1" dirty="0"/>
              <a:t>Libre</a:t>
            </a:r>
            <a:r>
              <a:rPr lang="en-US" dirty="0"/>
              <a:t> </a:t>
            </a:r>
          </a:p>
          <a:p>
            <a:pPr lvl="2"/>
            <a:r>
              <a:rPr lang="en-US" dirty="0"/>
              <a:t>Can do whatever we want with it</a:t>
            </a:r>
          </a:p>
          <a:p>
            <a:pPr lvl="2"/>
            <a:r>
              <a:rPr lang="en-US" dirty="0"/>
              <a:t>Free to look at the code that runs underneath and alter it</a:t>
            </a:r>
          </a:p>
          <a:p>
            <a:r>
              <a:rPr lang="en-US" dirty="0"/>
              <a:t>For </a:t>
            </a:r>
            <a:r>
              <a:rPr lang="en-US" dirty="0" err="1"/>
              <a:t>OpenSource</a:t>
            </a:r>
            <a:r>
              <a:rPr lang="en-US" dirty="0"/>
              <a:t> to grow, it needs contributors</a:t>
            </a:r>
          </a:p>
          <a:p>
            <a:pPr lvl="1"/>
            <a:r>
              <a:rPr lang="en-US" dirty="0"/>
              <a:t>time</a:t>
            </a:r>
          </a:p>
          <a:p>
            <a:pPr lvl="1"/>
            <a:r>
              <a:rPr lang="en-US" dirty="0"/>
              <a:t>££</a:t>
            </a:r>
          </a:p>
        </p:txBody>
      </p:sp>
    </p:spTree>
    <p:extLst>
      <p:ext uri="{BB962C8B-B14F-4D97-AF65-F5344CB8AC3E}">
        <p14:creationId xmlns:p14="http://schemas.microsoft.com/office/powerpoint/2010/main" val="7018355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62025-116C-4C7A-8BD2-54DC2E3D2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Source needs contributions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92233D-B829-40D9-AACF-0BE54C0DEE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QGIS doing fairly well for coders</a:t>
            </a:r>
          </a:p>
          <a:p>
            <a:r>
              <a:rPr lang="en-US" dirty="0"/>
              <a:t>QGIS needs writers more than coders</a:t>
            </a:r>
          </a:p>
          <a:p>
            <a:endParaRPr lang="en-US" dirty="0"/>
          </a:p>
          <a:p>
            <a:r>
              <a:rPr lang="en-US" dirty="0"/>
              <a:t>QGIS Documentation is massive</a:t>
            </a:r>
          </a:p>
          <a:p>
            <a:pPr lvl="1"/>
            <a:r>
              <a:rPr lang="en-US" dirty="0"/>
              <a:t>Just pick one bit and focus on that</a:t>
            </a:r>
          </a:p>
          <a:p>
            <a:r>
              <a:rPr lang="en-US" dirty="0"/>
              <a:t>Many updates for new versions need to be added</a:t>
            </a:r>
          </a:p>
        </p:txBody>
      </p:sp>
    </p:spTree>
    <p:extLst>
      <p:ext uri="{BB962C8B-B14F-4D97-AF65-F5344CB8AC3E}">
        <p14:creationId xmlns:p14="http://schemas.microsoft.com/office/powerpoint/2010/main" val="13526356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921EC-B67A-48E8-8C1A-8598452AE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QGIS?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6286BB-805C-4972-8F93-01DD161224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QGIS is the biggest open source GIS</a:t>
            </a:r>
          </a:p>
          <a:p>
            <a:r>
              <a:rPr lang="en-US" dirty="0"/>
              <a:t>I know QGIS well</a:t>
            </a:r>
          </a:p>
          <a:p>
            <a:r>
              <a:rPr lang="en-US" dirty="0"/>
              <a:t>It has a central documentation framework (unlike, e.g. R). </a:t>
            </a:r>
          </a:p>
        </p:txBody>
      </p:sp>
    </p:spTree>
    <p:extLst>
      <p:ext uri="{BB962C8B-B14F-4D97-AF65-F5344CB8AC3E}">
        <p14:creationId xmlns:p14="http://schemas.microsoft.com/office/powerpoint/2010/main" val="32494392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DCBF6-F6DB-45C4-9464-E40F6EB25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 I a ‘writer’?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52BF9-9739-4AF7-8537-0F324E5B2A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do I need to be able to do to be a writer?</a:t>
            </a:r>
          </a:p>
          <a:p>
            <a:r>
              <a:rPr lang="en-US" dirty="0"/>
              <a:t>write instructions / explanation. You probably know already whether you are happy writing, or not. </a:t>
            </a:r>
          </a:p>
          <a:p>
            <a:r>
              <a:rPr lang="en-US" dirty="0"/>
              <a:t>different types of writing</a:t>
            </a:r>
          </a:p>
          <a:p>
            <a:r>
              <a:rPr lang="en-US" dirty="0"/>
              <a:t>'academic writing' is not my cup of tea - can't do it. </a:t>
            </a:r>
          </a:p>
          <a:p>
            <a:r>
              <a:rPr lang="en-US" dirty="0"/>
              <a:t>but I can do workbooks and instructions :-)</a:t>
            </a:r>
          </a:p>
        </p:txBody>
      </p:sp>
    </p:spTree>
    <p:extLst>
      <p:ext uri="{BB962C8B-B14F-4D97-AF65-F5344CB8AC3E}">
        <p14:creationId xmlns:p14="http://schemas.microsoft.com/office/powerpoint/2010/main" val="8772430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ABA5C-CB28-45AE-B98D-40F07A3C7A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Season of the Docs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4F1EA3-D579-4FC2-9F59-19415BC40C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Funded by Google</a:t>
            </a:r>
          </a:p>
          <a:p>
            <a:r>
              <a:rPr lang="en-US" dirty="0"/>
              <a:t>Two writers allocated for </a:t>
            </a:r>
            <a:r>
              <a:rPr lang="en-US" dirty="0" err="1"/>
              <a:t>OSGeo</a:t>
            </a:r>
            <a:r>
              <a:rPr lang="en-US" dirty="0"/>
              <a:t> projects</a:t>
            </a:r>
          </a:p>
          <a:p>
            <a:r>
              <a:rPr lang="en-US" dirty="0"/>
              <a:t>One for </a:t>
            </a:r>
            <a:r>
              <a:rPr lang="en-US" dirty="0" err="1"/>
              <a:t>GeoNetwork</a:t>
            </a:r>
            <a:endParaRPr lang="en-US" dirty="0"/>
          </a:p>
          <a:p>
            <a:r>
              <a:rPr lang="en-US" dirty="0"/>
              <a:t>One for The Good Docs Project</a:t>
            </a:r>
          </a:p>
          <a:p>
            <a:pPr lvl="1"/>
            <a:r>
              <a:rPr lang="en-US" dirty="0"/>
              <a:t>Guidance for Good Documentation</a:t>
            </a:r>
          </a:p>
        </p:txBody>
      </p:sp>
    </p:spTree>
    <p:extLst>
      <p:ext uri="{BB962C8B-B14F-4D97-AF65-F5344CB8AC3E}">
        <p14:creationId xmlns:p14="http://schemas.microsoft.com/office/powerpoint/2010/main" val="26883421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94532-C97C-4584-BDB3-2B483FCBA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do I write about?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C78729-D8DA-445B-A16C-2A994EB5F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interests you...</a:t>
            </a:r>
          </a:p>
          <a:p>
            <a:r>
              <a:rPr lang="en-US" dirty="0"/>
              <a:t>what's easy!</a:t>
            </a:r>
          </a:p>
          <a:p>
            <a:r>
              <a:rPr lang="en-US" dirty="0"/>
              <a:t>don't make life hard for yourself. </a:t>
            </a:r>
          </a:p>
        </p:txBody>
      </p:sp>
    </p:spTree>
    <p:extLst>
      <p:ext uri="{BB962C8B-B14F-4D97-AF65-F5344CB8AC3E}">
        <p14:creationId xmlns:p14="http://schemas.microsoft.com/office/powerpoint/2010/main" val="12049436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8E2D9-768A-4916-9217-752B24822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I write for QGIS?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1A509A-11E7-40BB-8495-9D3BFD9698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That’s why we’re here </a:t>
            </a:r>
            <a:r>
              <a:rPr lang="en-US" dirty="0">
                <a:sym typeface="Wingdings" panose="05000000000000000000" pitchFamily="2" charset="2"/>
              </a:rPr>
              <a:t>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r>
              <a:rPr lang="en-US" dirty="0">
                <a:sym typeface="Wingdings" panose="05000000000000000000" pitchFamily="2" charset="2"/>
              </a:rPr>
              <a:t>Aside: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If writing lots (&gt; two sentences) then try and split up the process into </a:t>
            </a:r>
          </a:p>
          <a:p>
            <a:pPr lvl="2"/>
            <a:r>
              <a:rPr lang="en-US" dirty="0">
                <a:sym typeface="Wingdings" panose="05000000000000000000" pitchFamily="2" charset="2"/>
              </a:rPr>
              <a:t>Content</a:t>
            </a:r>
          </a:p>
          <a:p>
            <a:pPr lvl="2"/>
            <a:r>
              <a:rPr lang="en-US" dirty="0">
                <a:sym typeface="Wingdings" panose="05000000000000000000" pitchFamily="2" charset="2"/>
              </a:rPr>
              <a:t>Style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(as per LaTeX, Markdown, etc.)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It makes the process easier.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21951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1855</TotalTime>
  <Words>737</Words>
  <Application>Microsoft Office PowerPoint</Application>
  <PresentationFormat>On-screen Show (4:3)</PresentationFormat>
  <Paragraphs>132</Paragraphs>
  <Slides>25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Calibri</vt:lpstr>
      <vt:lpstr>Calibri Light</vt:lpstr>
      <vt:lpstr>Wingdings</vt:lpstr>
      <vt:lpstr>Office Theme</vt:lpstr>
      <vt:lpstr>Contributing to QGIS Documentation</vt:lpstr>
      <vt:lpstr>PowerPoint Presentation</vt:lpstr>
      <vt:lpstr>Why Open Source?</vt:lpstr>
      <vt:lpstr>Open Source needs contributions</vt:lpstr>
      <vt:lpstr>Why QGIS?</vt:lpstr>
      <vt:lpstr>Am I a ‘writer’?</vt:lpstr>
      <vt:lpstr>Season of the Docs</vt:lpstr>
      <vt:lpstr>What do I write about?</vt:lpstr>
      <vt:lpstr>How do I write for QGIS?</vt:lpstr>
      <vt:lpstr>How are documents structured?</vt:lpstr>
      <vt:lpstr>QGIS Documentation</vt:lpstr>
      <vt:lpstr>QGIS Documentation</vt:lpstr>
      <vt:lpstr>Three ways of editing</vt:lpstr>
      <vt:lpstr>Three ways of editing</vt:lpstr>
      <vt:lpstr>1. Using ‘Fix Me’ link (web browser) </vt:lpstr>
      <vt:lpstr>PowerPoint Presentation</vt:lpstr>
      <vt:lpstr>PowerPoint Presentation</vt:lpstr>
      <vt:lpstr>Go to: bit.ly/qgis-doc  https://github.com/nickbearman/Contributing-to-QGIS-Documentation</vt:lpstr>
      <vt:lpstr>PowerPoint Presentation</vt:lpstr>
      <vt:lpstr>Pros and Cons of 1 Fix Me / Edit on GitHub</vt:lpstr>
      <vt:lpstr>Using Git locally on computer  (+git) </vt:lpstr>
      <vt:lpstr>Using Git locally on computer  (+git) </vt:lpstr>
      <vt:lpstr>PowerPoint Presentation</vt:lpstr>
      <vt:lpstr>Next steps….</vt:lpstr>
      <vt:lpstr>Hackathon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Bearman, Nick</dc:creator>
  <cp:lastModifiedBy>Bearman, Nick</cp:lastModifiedBy>
  <cp:revision>23</cp:revision>
  <dcterms:created xsi:type="dcterms:W3CDTF">2019-09-13T07:33:06Z</dcterms:created>
  <dcterms:modified xsi:type="dcterms:W3CDTF">2019-11-03T11:07:07Z</dcterms:modified>
</cp:coreProperties>
</file>

<file path=docProps/thumbnail.jpeg>
</file>